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F2027-3293-E679-87F4-A3AC778CE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423E6F5-E7F0-6B47-2FE0-9BD8ECF6B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35DB11-B044-C189-7399-948A63C83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214EB1-F54E-2719-6A90-2577A4757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993756-C05F-4BB6-8AE3-9E28AE8AD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446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A28DB-0B12-8CDA-8AE5-2D0ED2C9B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A787F7-8B3A-C2AB-B068-10A159254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A80B44-359F-1371-B82B-7199D8BD9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320F64-0E59-18EA-5D1C-636B22B3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A1B1D9-A42B-F372-DDAE-30272E8BF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900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1818C8F-DDC4-F3F6-1463-96F2204F4E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8CD744-3F8D-9807-0FA9-98129AE7C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E567D5-F4DB-C605-6FEE-3C18E5CC6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515BDB-A056-D38C-44DB-CC0E49CBA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CBB488-BA38-72D4-AE94-926443CD2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5110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14A65-208B-AA4B-7E3F-F3844A23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1474F1-C9D3-7724-3434-72254A3CA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527508-4C13-3A70-39AE-55309E180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AB1F7E-7B79-19D3-518C-54ED38697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4A5EB5-128D-4A94-FE03-5D5335852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913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F4460-664D-7AF5-3CCF-9FCAE5014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19045D-E231-63FB-69F3-14A1E6D93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F7EA65-90C1-C2C3-F74D-44AF3D9C5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347790-EB23-2085-592A-99896381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74233A-C5B1-4E4F-A633-779EFBDB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259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B406D-9726-C938-ECAE-91608A11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7ED7DA-AF28-AB7B-8E08-66D37DCF9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896143-76CC-2F5A-9F50-CF6AB94CE6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68EFBF-B84C-DE07-78B3-722D5A64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83C749-7169-A3EC-98E0-72E21A82C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023C2C-7014-D05B-96AD-FF6C7599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759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E33890-5E64-B59E-677C-40B46849B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DA53EB-6938-137F-CF8B-6E03A0548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626969-468A-568C-66AD-56F8F5356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E44A882-FDAA-5961-139F-8A99D1B539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D36B626-01E5-669E-5024-84396EF34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3C74189-8AF4-985C-C451-DFC272641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14D0336-8A3E-8011-48AC-035CEA75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BCEBE3-C455-51ED-A59B-C9215DAF2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9617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D246D-8BF5-E796-CA67-61EF7A277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7BFA66-BD1B-080E-7F79-4D81A49FC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0127C6-4EB1-E15D-89B2-BF9C1C50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49FEB8-7409-6710-EAA1-38454991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186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072D413-ED75-686F-0AAF-2E17E314A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F37593-309D-C4A9-5EAD-C9C7FC04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382B5CD-FA23-70BA-6D89-5AE7B0FF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348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89661-CF67-3601-ED77-F54085720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B80FF1-C71D-5DAB-73BB-4562EDCE5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36DC1C1-3856-A8EE-9C59-C8D2226F3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F90596-6D7F-7155-694B-1AC39ABA8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21323C-7ADB-EE25-6A3C-9C2DB0A8B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9A98CEA-313E-0541-53B8-9FE44B665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393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7729A-C46C-D555-4E5C-56FCCDD20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5A21FB5-076A-E83C-B768-B5715669BC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E18526-AFEA-2F13-B49E-88E67CCEB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9DF1B7-7F1C-B90A-E13A-5F143930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94A7F8-1834-EDA7-9B50-34380918B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76CF95-3C35-2A74-CD7E-410B27D7D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164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D638CC9-E218-DBFB-DDC1-85D6EC72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BDE92-0A6D-1373-21D0-6191A0361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5921E3-1D79-7E07-6AE8-1B76F90C2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2DE59-D968-474D-9B0E-5DED24C37345}" type="datetimeFigureOut">
              <a:rPr lang="de-CH" smtClean="0"/>
              <a:t>04.06.2024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C4734B-1C82-CB6A-EB60-A30F97DAE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956A79-BC84-B479-32E4-AFF9BD99B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8832D2-712F-4724-8FCC-4A29E7A186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009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Brief, Buch enthält.&#10;&#10;Automatisch generierte Beschreibung">
            <a:extLst>
              <a:ext uri="{FF2B5EF4-FFF2-40B4-BE49-F238E27FC236}">
                <a16:creationId xmlns:a16="http://schemas.microsoft.com/office/drawing/2014/main" id="{06693968-12BD-3A46-375A-00DF19FEB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10" y="0"/>
            <a:ext cx="47041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1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hrift, Screenshot, Aufdruck enthält.&#10;&#10;Automatisch generierte Beschreibung">
            <a:extLst>
              <a:ext uri="{FF2B5EF4-FFF2-40B4-BE49-F238E27FC236}">
                <a16:creationId xmlns:a16="http://schemas.microsoft.com/office/drawing/2014/main" id="{89DFD3B4-BBBE-E712-1D43-37D9F2B10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62148" cy="6858000"/>
          </a:xfrm>
          <a:prstGeom prst="rect">
            <a:avLst/>
          </a:prstGeom>
        </p:spPr>
      </p:pic>
      <p:pic>
        <p:nvPicPr>
          <p:cNvPr id="5" name="Grafik 4" descr="Ein Bild, das Text, Screenshot, Schwarzweiß, Schrift enthält.&#10;&#10;Automatisch generierte Beschreibung">
            <a:extLst>
              <a:ext uri="{FF2B5EF4-FFF2-40B4-BE49-F238E27FC236}">
                <a16:creationId xmlns:a16="http://schemas.microsoft.com/office/drawing/2014/main" id="{0DCA9AF8-B16E-B908-E769-1DA20AF40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910" y="0"/>
            <a:ext cx="5005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2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Dokument, Papier, Brief enthält.&#10;&#10;Automatisch generierte Beschreibung">
            <a:extLst>
              <a:ext uri="{FF2B5EF4-FFF2-40B4-BE49-F238E27FC236}">
                <a16:creationId xmlns:a16="http://schemas.microsoft.com/office/drawing/2014/main" id="{2F798D32-DF42-BF9C-F84A-D2FBEF958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54297" cy="6858000"/>
          </a:xfrm>
          <a:prstGeom prst="rect">
            <a:avLst/>
          </a:prstGeom>
        </p:spPr>
      </p:pic>
      <p:pic>
        <p:nvPicPr>
          <p:cNvPr id="5" name="Grafik 4" descr="Ein Bild, das Text, Screenshot, Aufdruck, Dokument enthält.&#10;&#10;Automatisch generierte Beschreibung">
            <a:extLst>
              <a:ext uri="{FF2B5EF4-FFF2-40B4-BE49-F238E27FC236}">
                <a16:creationId xmlns:a16="http://schemas.microsoft.com/office/drawing/2014/main" id="{7A3F5935-54F8-F730-C7CC-6E86F4940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881" y="0"/>
            <a:ext cx="49241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6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Brief, Papier, Screenshot enthält.&#10;&#10;Automatisch generierte Beschreibung">
            <a:extLst>
              <a:ext uri="{FF2B5EF4-FFF2-40B4-BE49-F238E27FC236}">
                <a16:creationId xmlns:a16="http://schemas.microsoft.com/office/drawing/2014/main" id="{E94EF3CC-8389-D492-6192-18624C96F0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02123" cy="6858000"/>
          </a:xfrm>
          <a:prstGeom prst="rect">
            <a:avLst/>
          </a:prstGeom>
        </p:spPr>
      </p:pic>
      <p:pic>
        <p:nvPicPr>
          <p:cNvPr id="5" name="Grafik 4" descr="Ein Bild, das Text, Buch, Aufdruck, Brief enthält.&#10;&#10;Automatisch generierte Beschreibung">
            <a:extLst>
              <a:ext uri="{FF2B5EF4-FFF2-40B4-BE49-F238E27FC236}">
                <a16:creationId xmlns:a16="http://schemas.microsoft.com/office/drawing/2014/main" id="{3BDF9CFF-39B8-8B56-3DBE-41295F1F1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29" y="0"/>
            <a:ext cx="48637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82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Koch</dc:creator>
  <cp:lastModifiedBy>Robert Koch</cp:lastModifiedBy>
  <cp:revision>1</cp:revision>
  <dcterms:created xsi:type="dcterms:W3CDTF">2024-06-04T19:59:02Z</dcterms:created>
  <dcterms:modified xsi:type="dcterms:W3CDTF">2024-06-04T20:16:53Z</dcterms:modified>
</cp:coreProperties>
</file>